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91916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Check Your Corners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10’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8E2ABD-553E-4104-A8D0-0581E4E79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7092"/>
            <a:ext cx="7025776" cy="48047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Check Your Corners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Check Your Corners is a 26 round, 130 point, Comstock course of fire. There are 12 USPSA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toes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149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2021-03-25T21:40:43Z</dcterms:modified>
  <cp:category>Shooting</cp:category>
</cp:coreProperties>
</file>